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73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67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8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71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67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13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64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7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73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93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86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1198-27A3-488A-B20E-F43183EA2AB6}" type="datetimeFigureOut">
              <a:rPr lang="es-MX" smtClean="0"/>
              <a:t>07/10/2022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9802-9D69-4604-A0B0-A26191374F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41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28463"/>
              </p:ext>
            </p:extLst>
          </p:nvPr>
        </p:nvGraphicFramePr>
        <p:xfrm>
          <a:off x="180475" y="1250950"/>
          <a:ext cx="8819145" cy="55708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5411">
                  <a:extLst>
                    <a:ext uri="{9D8B030D-6E8A-4147-A177-3AD203B41FA5}">
                      <a16:colId xmlns:a16="http://schemas.microsoft.com/office/drawing/2014/main" xmlns="" val="755876494"/>
                    </a:ext>
                  </a:extLst>
                </a:gridCol>
                <a:gridCol w="1277337">
                  <a:extLst>
                    <a:ext uri="{9D8B030D-6E8A-4147-A177-3AD203B41FA5}">
                      <a16:colId xmlns:a16="http://schemas.microsoft.com/office/drawing/2014/main" xmlns="" val="3958340812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1120220099"/>
                    </a:ext>
                  </a:extLst>
                </a:gridCol>
                <a:gridCol w="1261568">
                  <a:extLst>
                    <a:ext uri="{9D8B030D-6E8A-4147-A177-3AD203B41FA5}">
                      <a16:colId xmlns:a16="http://schemas.microsoft.com/office/drawing/2014/main" xmlns="" val="2691784856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2331317365"/>
                    </a:ext>
                  </a:extLst>
                </a:gridCol>
                <a:gridCol w="1312818">
                  <a:extLst>
                    <a:ext uri="{9D8B030D-6E8A-4147-A177-3AD203B41FA5}">
                      <a16:colId xmlns:a16="http://schemas.microsoft.com/office/drawing/2014/main" xmlns="" val="415316949"/>
                    </a:ext>
                  </a:extLst>
                </a:gridCol>
                <a:gridCol w="1371955">
                  <a:extLst>
                    <a:ext uri="{9D8B030D-6E8A-4147-A177-3AD203B41FA5}">
                      <a16:colId xmlns:a16="http://schemas.microsoft.com/office/drawing/2014/main" xmlns="" val="768807210"/>
                    </a:ext>
                  </a:extLst>
                </a:gridCol>
              </a:tblGrid>
              <a:tr h="1971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lunes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martes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miercoles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jueves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viernes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sábado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domingo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09347944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98958577"/>
                  </a:ext>
                </a:extLst>
              </a:tr>
              <a:tr h="798293"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NEFELIBATA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libro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Coahuila y Texas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528958411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marL="0" indent="0" algn="r" fontAlgn="t">
                        <a:buNone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666818045"/>
                  </a:ext>
                </a:extLst>
              </a:tr>
              <a:tr h="808150"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Evento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externo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Entrega de documentación primaria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Coahuila y Texas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096403183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013048012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 DE LOS TALLERES DE V.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SIGLO DE TORREÓN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Exposición periodística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Coahuila y Texas</a:t>
                      </a:r>
                    </a:p>
                    <a:p>
                      <a:pPr algn="ctr" fontAlgn="t"/>
                      <a:endParaRPr lang="es-E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CONVOCATORIA CANDIDATAS FERIACERO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96535743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2825658964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V.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4200480521"/>
                  </a:ext>
                </a:extLst>
              </a:tr>
              <a:tr h="206965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360554615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V.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TALLERES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CLAUSURA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las Artes en 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7382090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74B8328-581E-4B34-9DA6-2C46D785CF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45" y="275538"/>
            <a:ext cx="1204799" cy="9530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29FB4C7-3472-46D2-8AC8-21CAE620A5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948" y="432000"/>
            <a:ext cx="1597155" cy="64008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C2A70A5-DC37-4F86-8F71-9B3D47C27AE5}"/>
              </a:ext>
            </a:extLst>
          </p:cNvPr>
          <p:cNvSpPr txBox="1"/>
          <p:nvPr/>
        </p:nvSpPr>
        <p:spPr>
          <a:xfrm>
            <a:off x="2850078" y="603605"/>
            <a:ext cx="3146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ARTE Y CULTURA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2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42739"/>
              </p:ext>
            </p:extLst>
          </p:nvPr>
        </p:nvGraphicFramePr>
        <p:xfrm>
          <a:off x="180475" y="1250950"/>
          <a:ext cx="8819145" cy="51498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5411">
                  <a:extLst>
                    <a:ext uri="{9D8B030D-6E8A-4147-A177-3AD203B41FA5}">
                      <a16:colId xmlns:a16="http://schemas.microsoft.com/office/drawing/2014/main" xmlns="" val="755876494"/>
                    </a:ext>
                  </a:extLst>
                </a:gridCol>
                <a:gridCol w="1277337">
                  <a:extLst>
                    <a:ext uri="{9D8B030D-6E8A-4147-A177-3AD203B41FA5}">
                      <a16:colId xmlns:a16="http://schemas.microsoft.com/office/drawing/2014/main" xmlns="" val="3958340812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1120220099"/>
                    </a:ext>
                  </a:extLst>
                </a:gridCol>
                <a:gridCol w="1261568">
                  <a:extLst>
                    <a:ext uri="{9D8B030D-6E8A-4147-A177-3AD203B41FA5}">
                      <a16:colId xmlns:a16="http://schemas.microsoft.com/office/drawing/2014/main" xmlns="" val="2691784856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2331317365"/>
                    </a:ext>
                  </a:extLst>
                </a:gridCol>
                <a:gridCol w="1312818">
                  <a:extLst>
                    <a:ext uri="{9D8B030D-6E8A-4147-A177-3AD203B41FA5}">
                      <a16:colId xmlns:a16="http://schemas.microsoft.com/office/drawing/2014/main" xmlns="" val="415316949"/>
                    </a:ext>
                  </a:extLst>
                </a:gridCol>
                <a:gridCol w="1371955">
                  <a:extLst>
                    <a:ext uri="{9D8B030D-6E8A-4147-A177-3AD203B41FA5}">
                      <a16:colId xmlns:a16="http://schemas.microsoft.com/office/drawing/2014/main" xmlns="" val="768807210"/>
                    </a:ext>
                  </a:extLst>
                </a:gridCol>
              </a:tblGrid>
              <a:tr h="1971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lunes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martes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miercoles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jueves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viernes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sábado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domingo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09347944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98958577"/>
                  </a:ext>
                </a:extLst>
              </a:tr>
              <a:tr h="798293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Texas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CENA DE PRESENTACIÓN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Salón Venecia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</a:t>
                      </a:r>
                      <a:r>
                        <a:rPr lang="es-E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Coah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Y Texas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528958411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marL="0" indent="0" algn="r" fontAlgn="t">
                        <a:buNone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666818045"/>
                  </a:ext>
                </a:extLst>
              </a:tr>
              <a:tr h="8081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INSCRIPCIONES A 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 de Verano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SESIÓN FOTOGRÁFICAS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CANDIDATAS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Diferentes puntos de la ciudad.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CORONACIÓN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REINA FERIACERO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Feriacero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ALONSO DE LEÓN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Lobby de presidencia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096403183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013048012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96535743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2825658964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4200480521"/>
                  </a:ext>
                </a:extLst>
              </a:tr>
              <a:tr h="206965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360554615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 DE LOS TALLERES DE VERANO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las Artes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7382090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74B8328-581E-4B34-9DA6-2C46D785CF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45" y="275538"/>
            <a:ext cx="1204799" cy="9530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29FB4C7-3472-46D2-8AC8-21CAE620A5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302" y="338057"/>
            <a:ext cx="1597155" cy="64008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C2A70A5-DC37-4F86-8F71-9B3D47C27AE5}"/>
              </a:ext>
            </a:extLst>
          </p:cNvPr>
          <p:cNvSpPr txBox="1"/>
          <p:nvPr/>
        </p:nvSpPr>
        <p:spPr>
          <a:xfrm>
            <a:off x="3003987" y="454918"/>
            <a:ext cx="3146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ARTE Y CULTURA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5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73124"/>
              </p:ext>
            </p:extLst>
          </p:nvPr>
        </p:nvGraphicFramePr>
        <p:xfrm>
          <a:off x="180475" y="1250950"/>
          <a:ext cx="8819145" cy="58937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5411">
                  <a:extLst>
                    <a:ext uri="{9D8B030D-6E8A-4147-A177-3AD203B41FA5}">
                      <a16:colId xmlns:a16="http://schemas.microsoft.com/office/drawing/2014/main" xmlns="" val="755876494"/>
                    </a:ext>
                  </a:extLst>
                </a:gridCol>
                <a:gridCol w="1277337">
                  <a:extLst>
                    <a:ext uri="{9D8B030D-6E8A-4147-A177-3AD203B41FA5}">
                      <a16:colId xmlns:a16="http://schemas.microsoft.com/office/drawing/2014/main" xmlns="" val="3958340812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1120220099"/>
                    </a:ext>
                  </a:extLst>
                </a:gridCol>
                <a:gridCol w="1261568">
                  <a:extLst>
                    <a:ext uri="{9D8B030D-6E8A-4147-A177-3AD203B41FA5}">
                      <a16:colId xmlns:a16="http://schemas.microsoft.com/office/drawing/2014/main" xmlns="" val="2691784856"/>
                    </a:ext>
                  </a:extLst>
                </a:gridCol>
                <a:gridCol w="1230028">
                  <a:extLst>
                    <a:ext uri="{9D8B030D-6E8A-4147-A177-3AD203B41FA5}">
                      <a16:colId xmlns:a16="http://schemas.microsoft.com/office/drawing/2014/main" xmlns="" val="2331317365"/>
                    </a:ext>
                  </a:extLst>
                </a:gridCol>
                <a:gridCol w="1312818">
                  <a:extLst>
                    <a:ext uri="{9D8B030D-6E8A-4147-A177-3AD203B41FA5}">
                      <a16:colId xmlns:a16="http://schemas.microsoft.com/office/drawing/2014/main" xmlns="" val="415316949"/>
                    </a:ext>
                  </a:extLst>
                </a:gridCol>
                <a:gridCol w="1371955">
                  <a:extLst>
                    <a:ext uri="{9D8B030D-6E8A-4147-A177-3AD203B41FA5}">
                      <a16:colId xmlns:a16="http://schemas.microsoft.com/office/drawing/2014/main" xmlns="" val="768807210"/>
                    </a:ext>
                  </a:extLst>
                </a:gridCol>
              </a:tblGrid>
              <a:tr h="1971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lunes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martes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miercoles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jueves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viernes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sábado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domingo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09347944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 anchor="ctr"/>
                </a:tc>
                <a:extLst>
                  <a:ext uri="{0D108BD9-81ED-4DB2-BD59-A6C34878D82A}">
                    <a16:rowId xmlns:a16="http://schemas.microsoft.com/office/drawing/2014/main" xmlns="" val="2298958577"/>
                  </a:ext>
                </a:extLst>
              </a:tr>
              <a:tr h="798293"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BAILE Y CULTURA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528958411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marL="0" indent="0" algn="r" fontAlgn="t">
                        <a:buNone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666818045"/>
                  </a:ext>
                </a:extLst>
              </a:tr>
              <a:tr h="8081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RUTA DE HIDALGO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Polvorín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ESPECIAL CON UANE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Polvorín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BAILE Y CULTURA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096403183"/>
                  </a:ext>
                </a:extLst>
              </a:tr>
              <a:tr h="189898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3013048012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EVENTO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ESPECIAL DEL DÍA DE LA RAZA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Polvorín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RECITAL DE CANTO Y DEVELACIÓN DE LACA POR LOS 45 AÑOS DEL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MUSEO EL POLVORÍN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Polvorín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FESTIVAL DE LA CERVEZA</a:t>
                      </a:r>
                    </a:p>
                    <a:p>
                      <a:pPr algn="ctr" fontAlgn="t"/>
                      <a:endParaRPr lang="es-E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EXPOSICIÓN DE PINTURA</a:t>
                      </a:r>
                    </a:p>
                    <a:p>
                      <a:pPr algn="ct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Coahuila y Texas</a:t>
                      </a:r>
                    </a:p>
                    <a:p>
                      <a:pPr algn="ctr" fontAlgn="t"/>
                      <a:endParaRPr lang="es-E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VISITA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ESPECIAL CON LA COMUNIDAD SCOUT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Polvorín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BAILE Y CULTURA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96535743"/>
                  </a:ext>
                </a:extLst>
              </a:tr>
              <a:tr h="197109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2825658964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BAILE Y CULTURA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4200480521"/>
                  </a:ext>
                </a:extLst>
              </a:tr>
              <a:tr h="206965"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1360554615"/>
                  </a:ext>
                </a:extLst>
              </a:tr>
              <a:tr h="788439"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BAILE Y CULTURA</a:t>
                      </a:r>
                    </a:p>
                    <a:p>
                      <a:pPr algn="ctr" fontAlgn="t"/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Plaza Principal</a:t>
                      </a:r>
                      <a:endParaRPr lang="es-MX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2" marR="8342" marT="8342" marB="0"/>
                </a:tc>
                <a:extLst>
                  <a:ext uri="{0D108BD9-81ED-4DB2-BD59-A6C34878D82A}">
                    <a16:rowId xmlns:a16="http://schemas.microsoft.com/office/drawing/2014/main" xmlns="" val="57382090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74B8328-581E-4B34-9DA6-2C46D785CF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45" y="275538"/>
            <a:ext cx="1204799" cy="9530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29FB4C7-3472-46D2-8AC8-21CAE620A5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839" y="432000"/>
            <a:ext cx="1597155" cy="64008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C2A70A5-DC37-4F86-8F71-9B3D47C27AE5}"/>
              </a:ext>
            </a:extLst>
          </p:cNvPr>
          <p:cNvSpPr txBox="1"/>
          <p:nvPr/>
        </p:nvSpPr>
        <p:spPr>
          <a:xfrm>
            <a:off x="3176649" y="490430"/>
            <a:ext cx="3146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ARTE Y CULTURA</a:t>
            </a: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Actividades de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21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511</Words>
  <Application>Microsoft Office PowerPoint</Application>
  <PresentationFormat>Presentación en pantalla (4:3)</PresentationFormat>
  <Paragraphs>225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bizag</dc:creator>
  <cp:lastModifiedBy>Transparencia</cp:lastModifiedBy>
  <cp:revision>39</cp:revision>
  <dcterms:created xsi:type="dcterms:W3CDTF">2022-04-22T16:57:59Z</dcterms:created>
  <dcterms:modified xsi:type="dcterms:W3CDTF">2022-10-07T16:16:11Z</dcterms:modified>
</cp:coreProperties>
</file>